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60" r:id="rId3"/>
    <p:sldId id="258" r:id="rId4"/>
    <p:sldId id="259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E7AF2-C218-409A-AB27-79E1F964D7D0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BF8DE-5295-42E5-A7B1-AAC07BE90A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8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F8DE-5295-42E5-A7B1-AAC07BE90AA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20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F691-6244-4D18-A594-386DF6CCAB35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559-5604-4AA3-96CF-D3ED8D433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802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F691-6244-4D18-A594-386DF6CCAB35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559-5604-4AA3-96CF-D3ED8D433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23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F691-6244-4D18-A594-386DF6CCAB35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559-5604-4AA3-96CF-D3ED8D433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860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F691-6244-4D18-A594-386DF6CCAB35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559-5604-4AA3-96CF-D3ED8D433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76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F691-6244-4D18-A594-386DF6CCAB35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559-5604-4AA3-96CF-D3ED8D433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44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F691-6244-4D18-A594-386DF6CCAB35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559-5604-4AA3-96CF-D3ED8D433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98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F691-6244-4D18-A594-386DF6CCAB35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559-5604-4AA3-96CF-D3ED8D433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75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F691-6244-4D18-A594-386DF6CCAB35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559-5604-4AA3-96CF-D3ED8D433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159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F691-6244-4D18-A594-386DF6CCAB35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559-5604-4AA3-96CF-D3ED8D433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36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F691-6244-4D18-A594-386DF6CCAB35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559-5604-4AA3-96CF-D3ED8D433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581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F691-6244-4D18-A594-386DF6CCAB35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5559-5604-4AA3-96CF-D3ED8D433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36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CF691-6244-4D18-A594-386DF6CCAB35}" type="datetimeFigureOut">
              <a:rPr lang="pl-PL" smtClean="0"/>
              <a:t>24.07.2020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85559-5604-4AA3-96CF-D3ED8D4331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76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rawa, zewnętrzne, budynek, pole&#10;&#10;Opis wygenerowany automatycznie">
            <a:extLst>
              <a:ext uri="{FF2B5EF4-FFF2-40B4-BE49-F238E27FC236}">
                <a16:creationId xmlns:a16="http://schemas.microsoft.com/office/drawing/2014/main" id="{86128EF7-1D59-4038-9483-D31AD2BFEB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r="10412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9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1096365-DCD5-4964-A88A-02A3FC87A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4800" dirty="0" err="1"/>
              <a:t>Kolpingowska</a:t>
            </a:r>
            <a:r>
              <a:rPr lang="pl-PL" sz="4800" dirty="0"/>
              <a:t> droga refleksji w Szwajcarii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B51D8C-3850-40DA-8B32-B48706909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pl-PL" sz="2000" b="1"/>
              <a:t>INSPIRACJA</a:t>
            </a:r>
            <a:endParaRPr lang="pl-PL" sz="200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90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77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 descr="Obraz zawierający osoba, trawa, zewnętrzne, grupa&#10;&#10;Opis wygenerowany automatycznie">
            <a:extLst>
              <a:ext uri="{FF2B5EF4-FFF2-40B4-BE49-F238E27FC236}">
                <a16:creationId xmlns:a16="http://schemas.microsoft.com/office/drawing/2014/main" id="{ED0A24B1-0256-48F7-B9EC-C2643A47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3" r="-2" b="8013"/>
          <a:stretch/>
        </p:blipFill>
        <p:spPr>
          <a:xfrm>
            <a:off x="4863165" y="10"/>
            <a:ext cx="7328836" cy="337412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87" name="Freeform: Shape 79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9" name="Freeform: Shape 81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60E370-B445-483B-B66D-9B482C7A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pl-PL" sz="3400" dirty="0"/>
              <a:t>„Ci, którzy okazują odwagę, dają odwagę”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1D4590-89C0-42B2-A41D-0809F7AB8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5473059" cy="4039889"/>
          </a:xfrm>
        </p:spPr>
        <p:txBody>
          <a:bodyPr>
            <a:normAutofit/>
          </a:bodyPr>
          <a:lstStyle/>
          <a:p>
            <a:pPr>
              <a:buClr>
                <a:srgbClr val="7FBE4C"/>
              </a:buClr>
            </a:pPr>
            <a:r>
              <a:rPr lang="pl-PL" sz="2000"/>
              <a:t>Ten cytat Adolpha Kolpinga stanowi motto ścieżki refleksji, która prowadzi z kościoła parafialnego w Hochdorf do klasztoru w Baldegg. </a:t>
            </a:r>
          </a:p>
          <a:p>
            <a:pPr>
              <a:buClr>
                <a:srgbClr val="7FBE4C"/>
              </a:buClr>
            </a:pPr>
            <a:r>
              <a:rPr lang="pl-PL" sz="2000"/>
              <a:t>Podstawą projektu była myśl i działanie Adolpha Kolpinga, którego dzieło życia jest drogowskazem na przyszłość. </a:t>
            </a:r>
          </a:p>
          <a:p>
            <a:pPr>
              <a:buClr>
                <a:srgbClr val="7FBE4C"/>
              </a:buClr>
            </a:pPr>
            <a:r>
              <a:rPr lang="pl-PL" sz="2000"/>
              <a:t>Ścieżka nie jest „ścieżką pamięci”, ale ma na celu zachęcenie do zadawania pytań na dziewięciu stacjach i zachęcenie do odwagi do działania.</a:t>
            </a:r>
          </a:p>
          <a:p>
            <a:pPr>
              <a:buClr>
                <a:srgbClr val="7FBE4C"/>
              </a:buClr>
            </a:pPr>
            <a:r>
              <a:rPr lang="pl-PL" sz="2000"/>
              <a:t>Ostatnim puntem drogi kontemplacji jest sala modlitewna w kościele instytutu Baldegg.</a:t>
            </a:r>
            <a:endParaRPr lang="pl-PL" sz="20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6113ECA1-D7D1-4AD8-9EFE-ABAEC79FF4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8"/>
          <a:stretch/>
        </p:blipFill>
        <p:spPr>
          <a:xfrm>
            <a:off x="6369170" y="3798499"/>
            <a:ext cx="5822829" cy="30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3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 descr="Obraz zawierający tekst, mapa&#10;&#10;Opis wygenerowany automatycznie">
            <a:extLst>
              <a:ext uri="{FF2B5EF4-FFF2-40B4-BE49-F238E27FC236}">
                <a16:creationId xmlns:a16="http://schemas.microsoft.com/office/drawing/2014/main" id="{CEBDE309-7FAB-497A-B491-786DBE7DA2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79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CED245-8E27-4738-8031-9F1FF0211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631280" cy="3358058"/>
          </a:xfrm>
        </p:spPr>
        <p:txBody>
          <a:bodyPr anchor="t">
            <a:normAutofit fontScale="92500"/>
          </a:bodyPr>
          <a:lstStyle/>
          <a:p>
            <a:r>
              <a:rPr lang="pl-PL" sz="2400"/>
              <a:t>Czas marszu około 1,5 godziny (5 km)</a:t>
            </a:r>
          </a:p>
          <a:p>
            <a:r>
              <a:rPr lang="pl-PL" sz="2400"/>
              <a:t>Oficjalny szlak turystyczny, bardzo dobrze utrzymany</a:t>
            </a:r>
          </a:p>
          <a:p>
            <a:r>
              <a:rPr lang="pl-PL" sz="2400"/>
              <a:t>Początek i cel trasy dobrze skomunikowany – kolej</a:t>
            </a:r>
          </a:p>
          <a:p>
            <a:r>
              <a:rPr lang="pl-PL" sz="2400"/>
              <a:t>W pobliżu inne możliwości uprawiania turystyki pieszej i wycieczek</a:t>
            </a:r>
          </a:p>
          <a:p>
            <a:endParaRPr lang="pl-PL" sz="17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86E03CB-10CE-431E-951D-7518086D62B6}"/>
              </a:ext>
            </a:extLst>
          </p:cNvPr>
          <p:cNvSpPr/>
          <p:nvPr/>
        </p:nvSpPr>
        <p:spPr>
          <a:xfrm>
            <a:off x="414181" y="1462201"/>
            <a:ext cx="3415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800"/>
              <a:t>Charakterystyka</a:t>
            </a:r>
            <a:r>
              <a:rPr lang="pl-PL" sz="3200"/>
              <a:t> trasy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61168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7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rawa, pole, znak, siedzi&#10;&#10;Opis wygenerowany automatycznie">
            <a:extLst>
              <a:ext uri="{FF2B5EF4-FFF2-40B4-BE49-F238E27FC236}">
                <a16:creationId xmlns:a16="http://schemas.microsoft.com/office/drawing/2014/main" id="{FA31925A-BCB6-4F7C-AE56-119808DA6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837" r="-1" b="28546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Obraz 5" descr="Obraz zawierający trawa, zewnętrzne, pole, park&#10;&#10;Opis wygenerowany automatycznie">
            <a:extLst>
              <a:ext uri="{FF2B5EF4-FFF2-40B4-BE49-F238E27FC236}">
                <a16:creationId xmlns:a16="http://schemas.microsoft.com/office/drawing/2014/main" id="{222A4CF2-F672-4FDF-9665-B1A86ED1F8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59" r="-2" b="8207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84" name="Freeform: Shape 7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6" name="Freeform: Shape 7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2919FD9-67A2-4F23-B7C5-D0DCACBC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84784"/>
            <a:ext cx="4832802" cy="1243584"/>
          </a:xfrm>
        </p:spPr>
        <p:txBody>
          <a:bodyPr>
            <a:normAutofit/>
          </a:bodyPr>
          <a:lstStyle/>
          <a:p>
            <a:r>
              <a:rPr lang="pl-PL" sz="3400" dirty="0">
                <a:latin typeface="+mn-lt"/>
              </a:rPr>
              <a:t>Stacje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BE5316-916D-46D7-9EF0-EC358438D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580563"/>
            <a:ext cx="4832803" cy="512004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pl-PL" sz="2000" dirty="0"/>
              <a:t>Ci, którzy idą ścieżką, spotykają po drodze dziewięć stacji. Panele tekstowe, zebrane w stele, zawierają informacje o Towarzystwie </a:t>
            </a:r>
            <a:r>
              <a:rPr lang="pl-PL" sz="2000" dirty="0" err="1"/>
              <a:t>Kolpinga</a:t>
            </a:r>
            <a:r>
              <a:rPr lang="pl-PL" sz="2000" dirty="0"/>
              <a:t>, teksty biblijne i cytaty </a:t>
            </a:r>
            <a:r>
              <a:rPr lang="pl-PL" sz="2000" dirty="0" err="1"/>
              <a:t>Adolpha</a:t>
            </a:r>
            <a:r>
              <a:rPr lang="pl-PL" sz="2000" dirty="0"/>
              <a:t> </a:t>
            </a:r>
            <a:r>
              <a:rPr lang="pl-PL" sz="2000" dirty="0" err="1"/>
              <a:t>Kolpinga</a:t>
            </a:r>
            <a:r>
              <a:rPr lang="pl-PL" sz="2000" dirty="0"/>
              <a:t>; z drugiej strony zachęcają do refleksji i medytacji. Poszczególne stacje mają tytuły odpowiadające danej lokalizacji:</a:t>
            </a:r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Przesłanie tekstów ilustrują grafiki Herberta </a:t>
            </a:r>
            <a:r>
              <a:rPr lang="pl-PL" sz="2000" dirty="0" err="1"/>
              <a:t>Seybolda</a:t>
            </a:r>
            <a:r>
              <a:rPr lang="pl-PL" sz="2000" dirty="0"/>
              <a:t> na każdej stacji.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40B2C71-DA26-43D0-92B9-6B8FF033B589}"/>
              </a:ext>
            </a:extLst>
          </p:cNvPr>
          <p:cNvSpPr/>
          <p:nvPr/>
        </p:nvSpPr>
        <p:spPr>
          <a:xfrm>
            <a:off x="507648" y="3718237"/>
            <a:ext cx="5579685" cy="163121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b="1" dirty="0">
                <a:solidFill>
                  <a:schemeClr val="accent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   działać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>
                <a:solidFill>
                  <a:schemeClr val="accent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   wyznać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>
                <a:solidFill>
                  <a:schemeClr val="accent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   widzieć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>
                <a:solidFill>
                  <a:schemeClr val="accent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   tworzyć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>
                <a:solidFill>
                  <a:schemeClr val="accent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   zachować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>
                <a:solidFill>
                  <a:schemeClr val="accent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   nieść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>
                <a:solidFill>
                  <a:schemeClr val="accent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   zbierać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>
                <a:solidFill>
                  <a:schemeClr val="accent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   przekazywać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>
                <a:solidFill>
                  <a:schemeClr val="accent2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   dawać      	świadectwo</a:t>
            </a:r>
          </a:p>
        </p:txBody>
      </p:sp>
    </p:spTree>
    <p:extLst>
      <p:ext uri="{BB962C8B-B14F-4D97-AF65-F5344CB8AC3E}">
        <p14:creationId xmlns:p14="http://schemas.microsoft.com/office/powerpoint/2010/main" val="247718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zewnętrzne, budynek, dom, trawa&#10;&#10;Opis wygenerowany automatycznie">
            <a:extLst>
              <a:ext uri="{FF2B5EF4-FFF2-40B4-BE49-F238E27FC236}">
                <a16:creationId xmlns:a16="http://schemas.microsoft.com/office/drawing/2014/main" id="{6F79B277-05AB-44F0-9FE4-DBBDCE54E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r="-1" b="-1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Obraz 5" descr="Obraz zawierający trawa, zewnętrzne, pole, ścieżka&#10;&#10;Opis wygenerowany automatycznie">
            <a:extLst>
              <a:ext uri="{FF2B5EF4-FFF2-40B4-BE49-F238E27FC236}">
                <a16:creationId xmlns:a16="http://schemas.microsoft.com/office/drawing/2014/main" id="{DDCCB6F4-B3FD-4C02-99A6-0BE993E47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35515" b="-2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89" name="Freeform: Shape 88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1" name="Freeform: Shape 90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04A007-04E0-4935-8863-77E51D6C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de-DE" sz="2800">
                <a:latin typeface="+mn-lt"/>
              </a:rPr>
              <a:t>Droga</a:t>
            </a:r>
            <a:r>
              <a:rPr lang="pl-PL" sz="2800">
                <a:latin typeface="+mn-lt"/>
              </a:rPr>
              <a:t> o</a:t>
            </a:r>
            <a:r>
              <a:rPr lang="de-DE" sz="2800">
                <a:latin typeface="+mn-lt"/>
              </a:rPr>
              <a:t>d Hochdorf do Baldegg</a:t>
            </a:r>
            <a:endParaRPr lang="pl-PL" sz="2800">
              <a:latin typeface="+mn-lt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C04BEC-EFC5-4CE5-8E0C-94FE8C4C0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Ścieżka refleksji </a:t>
            </a:r>
            <a:r>
              <a:rPr lang="pl-PL" sz="1800" dirty="0" err="1"/>
              <a:t>Adolpha</a:t>
            </a:r>
            <a:r>
              <a:rPr lang="pl-PL" sz="1800" dirty="0"/>
              <a:t> </a:t>
            </a:r>
            <a:r>
              <a:rPr lang="pl-PL" sz="1800" dirty="0" err="1"/>
              <a:t>Kolpinga</a:t>
            </a:r>
            <a:r>
              <a:rPr lang="pl-PL" sz="1800" dirty="0"/>
              <a:t> zaczyna się przy kościele parafialnym św. Marcina w </a:t>
            </a:r>
            <a:r>
              <a:rPr lang="pl-PL" sz="1800" dirty="0" err="1"/>
              <a:t>Hochdorf</a:t>
            </a:r>
            <a:r>
              <a:rPr lang="pl-PL" sz="1800" dirty="0"/>
              <a:t>. </a:t>
            </a:r>
          </a:p>
          <a:p>
            <a:pPr marL="0" indent="0">
              <a:buNone/>
            </a:pPr>
            <a:r>
              <a:rPr lang="pl-PL" sz="1800" dirty="0"/>
              <a:t>Pierwsza stacja jest dobrze widoczna przed kaplicą Najświętszej Marii Panny. Oznakowana ścieżka prowadzi najpierw przez wieś, a po krótkim czasie przez piękny krajobraz pełny drzew owocowych, pięknie kwitnących wiosną.</a:t>
            </a:r>
          </a:p>
        </p:txBody>
      </p:sp>
    </p:spTree>
    <p:extLst>
      <p:ext uri="{BB962C8B-B14F-4D97-AF65-F5344CB8AC3E}">
        <p14:creationId xmlns:p14="http://schemas.microsoft.com/office/powerpoint/2010/main" val="70690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wewnątrz, sufit, pomieszczenie, kuchnia&#10;&#10;Opis wygenerowany automatycznie">
            <a:extLst>
              <a:ext uri="{FF2B5EF4-FFF2-40B4-BE49-F238E27FC236}">
                <a16:creationId xmlns:a16="http://schemas.microsoft.com/office/drawing/2014/main" id="{ED67A4EE-1B31-4E7D-9B86-90E60F174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208" r="-2" b="6059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Obraz 5" descr="Obraz zawierający trawa, zewnętrzne, budynek, ścieżka&#10;&#10;Opis wygenerowany automatycznie">
            <a:extLst>
              <a:ext uri="{FF2B5EF4-FFF2-40B4-BE49-F238E27FC236}">
                <a16:creationId xmlns:a16="http://schemas.microsoft.com/office/drawing/2014/main" id="{A467A1F5-D962-47C5-86FC-817ACF504C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65" r="-2" b="2146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8" name="Freeform: Shape 8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971893-17C9-41CE-9FBE-2AC3B0035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de-DE" sz="3400"/>
              <a:t>Droga</a:t>
            </a:r>
            <a:r>
              <a:rPr lang="pl-PL" sz="3400"/>
              <a:t> o</a:t>
            </a:r>
            <a:r>
              <a:rPr lang="de-DE" sz="3400"/>
              <a:t>d Hochdorf do Baldegg</a:t>
            </a:r>
            <a:endParaRPr lang="pl-PL" sz="34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659AA8-0E90-48C4-BB08-C5001E242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0" indent="0">
              <a:buClr>
                <a:srgbClr val="9CBC56"/>
              </a:buClr>
              <a:buNone/>
            </a:pPr>
            <a:r>
              <a:rPr lang="pl-PL" sz="2000" dirty="0"/>
              <a:t>Cel - Klasztor </a:t>
            </a:r>
            <a:r>
              <a:rPr lang="pl-PL" sz="2000" dirty="0" err="1"/>
              <a:t>Baldegg</a:t>
            </a:r>
            <a:r>
              <a:rPr lang="pl-PL" sz="2000" dirty="0"/>
              <a:t> z kawiarnią klasztorną</a:t>
            </a:r>
          </a:p>
          <a:p>
            <a:pPr marL="0" indent="0">
              <a:buClr>
                <a:srgbClr val="9CBC56"/>
              </a:buClr>
              <a:buNone/>
            </a:pPr>
            <a:r>
              <a:rPr lang="pl-PL" sz="2000" dirty="0"/>
              <a:t>Po drodze warto odwiedzić klasztorną kawiarnię. Możliwość posiłku dla grup po wcześniejszym uzgodnieniu. Dostępne są również sale konferencyjne. Schronisko klasztorne to nowatorski projekt sióstr </a:t>
            </a:r>
            <a:r>
              <a:rPr lang="pl-PL" sz="2000" dirty="0" err="1"/>
              <a:t>Baldegger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505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303</Words>
  <Application>Microsoft Office PowerPoint</Application>
  <PresentationFormat>Panoramiczny</PresentationFormat>
  <Paragraphs>36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Office Theme</vt:lpstr>
      <vt:lpstr>Kolpingowska droga refleksji w Szwajcarii</vt:lpstr>
      <vt:lpstr>„Ci, którzy okazują odwagę, dają odwagę”</vt:lpstr>
      <vt:lpstr>Prezentacja programu PowerPoint</vt:lpstr>
      <vt:lpstr>Stacje</vt:lpstr>
      <vt:lpstr>Droga od Hochdorf do Baldegg</vt:lpstr>
      <vt:lpstr>Droga od Hochdorf do Baldegg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Kolpingowska droga refleksji w Szwajcarii</dc:title>
  <dc:creator>Patrycja Kwapik</dc:creator>
  <cp:lastModifiedBy>Patrycja Kwapik</cp:lastModifiedBy>
  <cp:revision>3</cp:revision>
  <dcterms:created xsi:type="dcterms:W3CDTF">2020-07-23T23:02:47Z</dcterms:created>
  <dcterms:modified xsi:type="dcterms:W3CDTF">2020-07-23T23:18:40Z</dcterms:modified>
</cp:coreProperties>
</file>